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8DD48-16F3-44D5-AFBC-B642AC5BF9E9}" type="datetimeFigureOut">
              <a:rPr lang="ru-RU" smtClean="0"/>
              <a:t>вт 08.06.21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2E159-18EB-4498-B212-D6443495BD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262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8DD48-16F3-44D5-AFBC-B642AC5BF9E9}" type="datetimeFigureOut">
              <a:rPr lang="ru-RU" smtClean="0"/>
              <a:t>вт 08.06.21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2E159-18EB-4498-B212-D6443495BD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673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8DD48-16F3-44D5-AFBC-B642AC5BF9E9}" type="datetimeFigureOut">
              <a:rPr lang="ru-RU" smtClean="0"/>
              <a:t>вт 08.06.21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2E159-18EB-4498-B212-D6443495BD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910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8DD48-16F3-44D5-AFBC-B642AC5BF9E9}" type="datetimeFigureOut">
              <a:rPr lang="ru-RU" smtClean="0"/>
              <a:t>вт 08.06.21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2E159-18EB-4498-B212-D6443495BD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978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8DD48-16F3-44D5-AFBC-B642AC5BF9E9}" type="datetimeFigureOut">
              <a:rPr lang="ru-RU" smtClean="0"/>
              <a:t>вт 08.06.21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2E159-18EB-4498-B212-D6443495BD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42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8DD48-16F3-44D5-AFBC-B642AC5BF9E9}" type="datetimeFigureOut">
              <a:rPr lang="ru-RU" smtClean="0"/>
              <a:t>вт 08.06.21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2E159-18EB-4498-B212-D6443495BD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895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8DD48-16F3-44D5-AFBC-B642AC5BF9E9}" type="datetimeFigureOut">
              <a:rPr lang="ru-RU" smtClean="0"/>
              <a:t>вт 08.06.21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2E159-18EB-4498-B212-D6443495BD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604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8DD48-16F3-44D5-AFBC-B642AC5BF9E9}" type="datetimeFigureOut">
              <a:rPr lang="ru-RU" smtClean="0"/>
              <a:t>вт 08.06.21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2E159-18EB-4498-B212-D6443495BD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078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8DD48-16F3-44D5-AFBC-B642AC5BF9E9}" type="datetimeFigureOut">
              <a:rPr lang="ru-RU" smtClean="0"/>
              <a:t>вт 08.06.21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2E159-18EB-4498-B212-D6443495BD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41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8DD48-16F3-44D5-AFBC-B642AC5BF9E9}" type="datetimeFigureOut">
              <a:rPr lang="ru-RU" smtClean="0"/>
              <a:t>вт 08.06.21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2E159-18EB-4498-B212-D6443495BD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358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8DD48-16F3-44D5-AFBC-B642AC5BF9E9}" type="datetimeFigureOut">
              <a:rPr lang="ru-RU" smtClean="0"/>
              <a:t>вт 08.06.21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2E159-18EB-4498-B212-D6443495BD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235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8DD48-16F3-44D5-AFBC-B642AC5BF9E9}" type="datetimeFigureOut">
              <a:rPr lang="ru-RU" smtClean="0"/>
              <a:t>вт 08.06.21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2E159-18EB-4498-B212-D6443495BD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1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9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69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7453" cy="699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45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057" cy="700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47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057" cy="700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32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0849" cy="698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67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Широкоэкранный</PresentationFormat>
  <Paragraphs>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Bunyod Karimov</dc:creator>
  <cp:lastModifiedBy>Bunyod Karimov</cp:lastModifiedBy>
  <cp:revision>2</cp:revision>
  <dcterms:created xsi:type="dcterms:W3CDTF">2021-06-08T04:51:16Z</dcterms:created>
  <dcterms:modified xsi:type="dcterms:W3CDTF">2021-06-08T05:36:56Z</dcterms:modified>
</cp:coreProperties>
</file>